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3"/>
  </p:sldMasterIdLst>
  <p:notesMasterIdLst>
    <p:notesMasterId r:id="rId19"/>
  </p:notesMasterIdLst>
  <p:handoutMasterIdLst>
    <p:handoutMasterId r:id="rId20"/>
  </p:handoutMasterIdLst>
  <p:sldIdLst>
    <p:sldId id="344" r:id="rId4"/>
    <p:sldId id="432" r:id="rId5"/>
    <p:sldId id="435" r:id="rId6"/>
    <p:sldId id="436" r:id="rId7"/>
    <p:sldId id="437" r:id="rId8"/>
    <p:sldId id="438" r:id="rId9"/>
    <p:sldId id="439" r:id="rId10"/>
    <p:sldId id="440" r:id="rId11"/>
    <p:sldId id="441" r:id="rId12"/>
    <p:sldId id="442" r:id="rId13"/>
    <p:sldId id="443" r:id="rId14"/>
    <p:sldId id="444" r:id="rId15"/>
    <p:sldId id="445" r:id="rId16"/>
    <p:sldId id="446" r:id="rId17"/>
    <p:sldId id="323" r:id="rId18"/>
  </p:sldIdLst>
  <p:sldSz cx="12192000" cy="6858000"/>
  <p:notesSz cx="6858000" cy="9144000"/>
  <p:embeddedFontLst>
    <p:embeddedFont>
      <p:font typeface="微软雅黑" panose="020B0503020204020204" charset="-122"/>
      <p:regular r:id="rId25"/>
      <p:bold r:id="rId26"/>
    </p:embeddedFont>
    <p:embeddedFont>
      <p:font typeface="汉仪雅酷黑 95W" panose="020B0A04020202020204" charset="-122"/>
      <p:bold r:id="rId27"/>
    </p:embeddedFont>
    <p:embeddedFont>
      <p:font typeface="Bebas" charset="0"/>
      <p:regular r:id="rId28"/>
    </p:embeddedFont>
    <p:embeddedFont>
      <p:font typeface="Calibri" panose="020F0502020204030204" charset="0"/>
      <p:regular r:id="rId29"/>
      <p:bold r:id="rId30"/>
      <p:italic r:id="rId31"/>
      <p:boldItalic r:id="rId32"/>
    </p:embeddedFont>
  </p:embeddedFontLst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8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5BF"/>
    <a:srgbClr val="003DA7"/>
    <a:srgbClr val="A6D2EB"/>
    <a:srgbClr val="3E83C8"/>
    <a:srgbClr val="3675C5"/>
    <a:srgbClr val="5EA0DA"/>
    <a:srgbClr val="64C0FF"/>
    <a:srgbClr val="1168D3"/>
    <a:srgbClr val="93D8FF"/>
    <a:srgbClr val="1783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48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3" Type="http://schemas.openxmlformats.org/officeDocument/2006/relationships/tags" Target="tags/tag161.xml"/><Relationship Id="rId32" Type="http://schemas.openxmlformats.org/officeDocument/2006/relationships/font" Target="fonts/font8.fntdata"/><Relationship Id="rId31" Type="http://schemas.openxmlformats.org/officeDocument/2006/relationships/font" Target="fonts/font7.fntdata"/><Relationship Id="rId30" Type="http://schemas.openxmlformats.org/officeDocument/2006/relationships/font" Target="fonts/font6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5.fntdata"/><Relationship Id="rId28" Type="http://schemas.openxmlformats.org/officeDocument/2006/relationships/font" Target="fonts/font4.fntdata"/><Relationship Id="rId27" Type="http://schemas.openxmlformats.org/officeDocument/2006/relationships/font" Target="fonts/font3.fntdata"/><Relationship Id="rId26" Type="http://schemas.openxmlformats.org/officeDocument/2006/relationships/font" Target="fonts/font2.fntdata"/><Relationship Id="rId25" Type="http://schemas.openxmlformats.org/officeDocument/2006/relationships/font" Target="fonts/font1.fntdata"/><Relationship Id="rId24" Type="http://schemas.openxmlformats.org/officeDocument/2006/relationships/commentAuthors" Target="commentAuthors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cs typeface="微软雅黑" panose="020B0503020204020204" charset="-122"/>
              </a:rPr>
            </a:fld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cs typeface="微软雅黑" panose="020B0503020204020204" charset="-122"/>
              </a:rPr>
            </a:fld>
            <a:endParaRPr lang="zh-CN" altLang="en-US">
              <a:cs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微软雅黑" panose="020B0503020204020204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微软雅黑" panose="020B0503020204020204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image" Target="../media/image1.png"/><Relationship Id="rId7" Type="http://schemas.openxmlformats.org/officeDocument/2006/relationships/tags" Target="../tags/tag76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88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7" Type="http://schemas.openxmlformats.org/officeDocument/2006/relationships/image" Target="../media/image1.png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10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image" Target="../media/image1.png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19.xml"/><Relationship Id="rId4" Type="http://schemas.openxmlformats.org/officeDocument/2006/relationships/tags" Target="../tags/tag118.xml"/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image" Target="../media/image1.png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5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9524365" cy="6858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4586605" y="1743075"/>
            <a:ext cx="7603490" cy="5115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2294255" y="871220"/>
            <a:ext cx="7603490" cy="5115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 userDrawn="1"/>
        </p:nvGrpSpPr>
        <p:grpSpPr>
          <a:xfrm flipV="1">
            <a:off x="10978515" y="0"/>
            <a:ext cx="1705610" cy="1382395"/>
            <a:chOff x="12170" y="2897"/>
            <a:chExt cx="9751" cy="7903"/>
          </a:xfrm>
        </p:grpSpPr>
        <p:sp>
          <p:nvSpPr>
            <p:cNvPr id="11" name="任意多边形 10"/>
            <p:cNvSpPr/>
            <p:nvPr/>
          </p:nvSpPr>
          <p:spPr>
            <a:xfrm flipH="1">
              <a:off x="14399" y="2897"/>
              <a:ext cx="7523" cy="6158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7523" h="6158">
                  <a:moveTo>
                    <a:pt x="7523" y="5032"/>
                  </a:moveTo>
                  <a:lnTo>
                    <a:pt x="1082" y="0"/>
                  </a:lnTo>
                  <a:lnTo>
                    <a:pt x="0" y="1385"/>
                  </a:lnTo>
                  <a:lnTo>
                    <a:pt x="2724" y="3513"/>
                  </a:lnTo>
                  <a:lnTo>
                    <a:pt x="2724" y="2408"/>
                  </a:lnTo>
                  <a:lnTo>
                    <a:pt x="7523" y="6158"/>
                  </a:lnTo>
                  <a:lnTo>
                    <a:pt x="7523" y="5032"/>
                  </a:lnTo>
                  <a:close/>
                </a:path>
              </a:pathLst>
            </a:custGeom>
            <a:gradFill>
              <a:gsLst>
                <a:gs pos="0">
                  <a:srgbClr val="006FC0">
                    <a:alpha val="43000"/>
                  </a:srgbClr>
                </a:gs>
                <a:gs pos="100000">
                  <a:srgbClr val="0055BF">
                    <a:alpha val="43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 flipH="1">
              <a:off x="12170" y="5308"/>
              <a:ext cx="7030" cy="5492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7030" h="5492">
                  <a:moveTo>
                    <a:pt x="0" y="5492"/>
                  </a:moveTo>
                  <a:lnTo>
                    <a:pt x="0" y="0"/>
                  </a:lnTo>
                  <a:lnTo>
                    <a:pt x="7030" y="5492"/>
                  </a:lnTo>
                  <a:lnTo>
                    <a:pt x="0" y="5492"/>
                  </a:lnTo>
                  <a:close/>
                </a:path>
              </a:pathLst>
            </a:custGeom>
            <a:gradFill>
              <a:gsLst>
                <a:gs pos="0">
                  <a:srgbClr val="006FC0"/>
                </a:gs>
                <a:gs pos="100000">
                  <a:srgbClr val="0055B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4" name="任意多边形 23"/>
            <p:cNvSpPr/>
            <p:nvPr/>
          </p:nvSpPr>
          <p:spPr>
            <a:xfrm rot="19320000">
              <a:off x="14624" y="4707"/>
              <a:ext cx="5867" cy="386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867" h="386">
                  <a:moveTo>
                    <a:pt x="301" y="0"/>
                  </a:moveTo>
                  <a:lnTo>
                    <a:pt x="5867" y="0"/>
                  </a:lnTo>
                  <a:lnTo>
                    <a:pt x="5566" y="386"/>
                  </a:lnTo>
                  <a:lnTo>
                    <a:pt x="0" y="386"/>
                  </a:lnTo>
                  <a:lnTo>
                    <a:pt x="301" y="0"/>
                  </a:lnTo>
                  <a:close/>
                </a:path>
              </a:pathLst>
            </a:custGeom>
            <a:gradFill>
              <a:gsLst>
                <a:gs pos="51000">
                  <a:srgbClr val="006FC0"/>
                </a:gs>
                <a:gs pos="0">
                  <a:srgbClr val="0055BF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/>
          </p:nvSpPr>
          <p:spPr>
            <a:xfrm flipH="1">
              <a:off x="14399" y="5305"/>
              <a:ext cx="4800" cy="4855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4800" h="4855">
                  <a:moveTo>
                    <a:pt x="0" y="1105"/>
                  </a:moveTo>
                  <a:lnTo>
                    <a:pt x="0" y="0"/>
                  </a:lnTo>
                  <a:lnTo>
                    <a:pt x="4800" y="3750"/>
                  </a:lnTo>
                  <a:lnTo>
                    <a:pt x="4800" y="4855"/>
                  </a:lnTo>
                  <a:lnTo>
                    <a:pt x="0" y="1105"/>
                  </a:lnTo>
                  <a:close/>
                </a:path>
              </a:pathLst>
            </a:custGeom>
            <a:solidFill>
              <a:srgbClr val="003D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pic>
        <p:nvPicPr>
          <p:cNvPr id="15" name="图片 14" descr="润锋  LOGO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06045" y="73660"/>
            <a:ext cx="795655" cy="358140"/>
          </a:xfrm>
          <a:prstGeom prst="rect">
            <a:avLst/>
          </a:prstGeom>
        </p:spPr>
      </p:pic>
      <p:sp>
        <p:nvSpPr>
          <p:cNvPr id="22" name="文本框 21"/>
          <p:cNvSpPr txBox="1"/>
          <p:nvPr userDrawn="1">
            <p:custDataLst>
              <p:tags r:id="rId9"/>
            </p:custDataLst>
          </p:nvPr>
        </p:nvSpPr>
        <p:spPr>
          <a:xfrm>
            <a:off x="901700" y="111760"/>
            <a:ext cx="2410460" cy="4318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 b="1">
                <a:solidFill>
                  <a:srgbClr val="2C44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大连润锋科技有限公司</a:t>
            </a:r>
            <a:endParaRPr lang="zh-CN" altLang="en-US" sz="1600" b="1">
              <a:solidFill>
                <a:srgbClr val="2C447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5" name="图片 14" descr="润锋  LOGO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800080" y="100330"/>
            <a:ext cx="795655" cy="3581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9524365" cy="6858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4586605" y="1743075"/>
            <a:ext cx="7603490" cy="5115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2294255" y="871220"/>
            <a:ext cx="7603490" cy="5115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 userDrawn="1"/>
        </p:nvGrpSpPr>
        <p:grpSpPr>
          <a:xfrm flipV="1">
            <a:off x="10978515" y="0"/>
            <a:ext cx="1705610" cy="1382395"/>
            <a:chOff x="12170" y="2897"/>
            <a:chExt cx="9751" cy="7903"/>
          </a:xfrm>
        </p:grpSpPr>
        <p:sp>
          <p:nvSpPr>
            <p:cNvPr id="11" name="任意多边形 10"/>
            <p:cNvSpPr/>
            <p:nvPr/>
          </p:nvSpPr>
          <p:spPr>
            <a:xfrm flipH="1">
              <a:off x="14399" y="2897"/>
              <a:ext cx="7523" cy="6158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7523" h="6158">
                  <a:moveTo>
                    <a:pt x="7523" y="5032"/>
                  </a:moveTo>
                  <a:lnTo>
                    <a:pt x="1082" y="0"/>
                  </a:lnTo>
                  <a:lnTo>
                    <a:pt x="0" y="1385"/>
                  </a:lnTo>
                  <a:lnTo>
                    <a:pt x="2724" y="3513"/>
                  </a:lnTo>
                  <a:lnTo>
                    <a:pt x="2724" y="2408"/>
                  </a:lnTo>
                  <a:lnTo>
                    <a:pt x="7523" y="6158"/>
                  </a:lnTo>
                  <a:lnTo>
                    <a:pt x="7523" y="5032"/>
                  </a:lnTo>
                  <a:close/>
                </a:path>
              </a:pathLst>
            </a:custGeom>
            <a:gradFill>
              <a:gsLst>
                <a:gs pos="0">
                  <a:srgbClr val="006FC0">
                    <a:alpha val="43000"/>
                  </a:srgbClr>
                </a:gs>
                <a:gs pos="100000">
                  <a:srgbClr val="0055BF">
                    <a:alpha val="43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 flipH="1">
              <a:off x="12170" y="5308"/>
              <a:ext cx="7030" cy="5492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7030" h="5492">
                  <a:moveTo>
                    <a:pt x="0" y="5492"/>
                  </a:moveTo>
                  <a:lnTo>
                    <a:pt x="0" y="0"/>
                  </a:lnTo>
                  <a:lnTo>
                    <a:pt x="7030" y="5492"/>
                  </a:lnTo>
                  <a:lnTo>
                    <a:pt x="0" y="5492"/>
                  </a:lnTo>
                  <a:close/>
                </a:path>
              </a:pathLst>
            </a:custGeom>
            <a:gradFill>
              <a:gsLst>
                <a:gs pos="0">
                  <a:srgbClr val="006FC0"/>
                </a:gs>
                <a:gs pos="100000">
                  <a:srgbClr val="0055B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4" name="任意多边形 23"/>
            <p:cNvSpPr/>
            <p:nvPr/>
          </p:nvSpPr>
          <p:spPr>
            <a:xfrm rot="19320000">
              <a:off x="14624" y="4707"/>
              <a:ext cx="5867" cy="386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867" h="386">
                  <a:moveTo>
                    <a:pt x="301" y="0"/>
                  </a:moveTo>
                  <a:lnTo>
                    <a:pt x="5867" y="0"/>
                  </a:lnTo>
                  <a:lnTo>
                    <a:pt x="5566" y="386"/>
                  </a:lnTo>
                  <a:lnTo>
                    <a:pt x="0" y="386"/>
                  </a:lnTo>
                  <a:lnTo>
                    <a:pt x="301" y="0"/>
                  </a:lnTo>
                  <a:close/>
                </a:path>
              </a:pathLst>
            </a:custGeom>
            <a:gradFill>
              <a:gsLst>
                <a:gs pos="51000">
                  <a:srgbClr val="006FC0"/>
                </a:gs>
                <a:gs pos="0">
                  <a:srgbClr val="0055BF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/>
          </p:nvSpPr>
          <p:spPr>
            <a:xfrm flipH="1">
              <a:off x="14399" y="5305"/>
              <a:ext cx="4800" cy="4855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4800" h="4855">
                  <a:moveTo>
                    <a:pt x="0" y="1105"/>
                  </a:moveTo>
                  <a:lnTo>
                    <a:pt x="0" y="0"/>
                  </a:lnTo>
                  <a:lnTo>
                    <a:pt x="4800" y="3750"/>
                  </a:lnTo>
                  <a:lnTo>
                    <a:pt x="4800" y="4855"/>
                  </a:lnTo>
                  <a:lnTo>
                    <a:pt x="0" y="1105"/>
                  </a:lnTo>
                  <a:close/>
                </a:path>
              </a:pathLst>
            </a:custGeom>
            <a:solidFill>
              <a:srgbClr val="003D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pic>
        <p:nvPicPr>
          <p:cNvPr id="15" name="图片 14" descr="润锋  LOGO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06045" y="73660"/>
            <a:ext cx="795655" cy="358140"/>
          </a:xfrm>
          <a:prstGeom prst="rect">
            <a:avLst/>
          </a:prstGeom>
        </p:spPr>
      </p:pic>
      <p:sp>
        <p:nvSpPr>
          <p:cNvPr id="22" name="文本框 21"/>
          <p:cNvSpPr txBox="1"/>
          <p:nvPr userDrawn="1">
            <p:custDataLst>
              <p:tags r:id="rId9"/>
            </p:custDataLst>
          </p:nvPr>
        </p:nvSpPr>
        <p:spPr>
          <a:xfrm>
            <a:off x="901700" y="111760"/>
            <a:ext cx="2410460" cy="4318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 b="1">
                <a:solidFill>
                  <a:srgbClr val="2C44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大连润锋科技有限公司</a:t>
            </a:r>
            <a:endParaRPr lang="zh-CN" altLang="en-US" sz="1600" b="1">
              <a:solidFill>
                <a:srgbClr val="2C447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5" name="图片 14" descr="润锋  LOGO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800080" y="100330"/>
            <a:ext cx="795655" cy="3581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5.xml"/><Relationship Id="rId16" Type="http://schemas.openxmlformats.org/officeDocument/2006/relationships/tags" Target="../tags/tag64.xml"/><Relationship Id="rId15" Type="http://schemas.openxmlformats.org/officeDocument/2006/relationships/tags" Target="../tags/tag63.xml"/><Relationship Id="rId14" Type="http://schemas.openxmlformats.org/officeDocument/2006/relationships/tags" Target="../tags/tag62.xml"/><Relationship Id="rId13" Type="http://schemas.openxmlformats.org/officeDocument/2006/relationships/tags" Target="../tags/tag61.xml"/><Relationship Id="rId12" Type="http://schemas.openxmlformats.org/officeDocument/2006/relationships/tags" Target="../tags/tag6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8" Type="http://schemas.openxmlformats.org/officeDocument/2006/relationships/theme" Target="../theme/theme2.xml"/><Relationship Id="rId17" Type="http://schemas.openxmlformats.org/officeDocument/2006/relationships/tags" Target="../tags/tag130.xml"/><Relationship Id="rId16" Type="http://schemas.openxmlformats.org/officeDocument/2006/relationships/tags" Target="../tags/tag129.xml"/><Relationship Id="rId15" Type="http://schemas.openxmlformats.org/officeDocument/2006/relationships/tags" Target="../tags/tag128.xml"/><Relationship Id="rId14" Type="http://schemas.openxmlformats.org/officeDocument/2006/relationships/tags" Target="../tags/tag127.xml"/><Relationship Id="rId13" Type="http://schemas.openxmlformats.org/officeDocument/2006/relationships/tags" Target="../tags/tag126.xml"/><Relationship Id="rId12" Type="http://schemas.openxmlformats.org/officeDocument/2006/relationships/tags" Target="../tags/tag12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32.xml"/><Relationship Id="rId2" Type="http://schemas.openxmlformats.org/officeDocument/2006/relationships/image" Target="../media/image1.png"/><Relationship Id="rId1" Type="http://schemas.openxmlformats.org/officeDocument/2006/relationships/tags" Target="../tags/tag13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50.xml"/><Relationship Id="rId2" Type="http://schemas.openxmlformats.org/officeDocument/2006/relationships/image" Target="../media/image12.png"/><Relationship Id="rId1" Type="http://schemas.openxmlformats.org/officeDocument/2006/relationships/tags" Target="../tags/tag149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52.xml"/><Relationship Id="rId2" Type="http://schemas.openxmlformats.org/officeDocument/2006/relationships/image" Target="../media/image13.png"/><Relationship Id="rId1" Type="http://schemas.openxmlformats.org/officeDocument/2006/relationships/tags" Target="../tags/tag151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54.xml"/><Relationship Id="rId2" Type="http://schemas.openxmlformats.org/officeDocument/2006/relationships/image" Target="../media/image14.png"/><Relationship Id="rId1" Type="http://schemas.openxmlformats.org/officeDocument/2006/relationships/tags" Target="../tags/tag153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56.xml"/><Relationship Id="rId2" Type="http://schemas.openxmlformats.org/officeDocument/2006/relationships/image" Target="../media/image15.png"/><Relationship Id="rId1" Type="http://schemas.openxmlformats.org/officeDocument/2006/relationships/tags" Target="../tags/tag155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58.xml"/><Relationship Id="rId2" Type="http://schemas.openxmlformats.org/officeDocument/2006/relationships/image" Target="../media/image16.png"/><Relationship Id="rId1" Type="http://schemas.openxmlformats.org/officeDocument/2006/relationships/tags" Target="../tags/tag157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60.xml"/><Relationship Id="rId2" Type="http://schemas.openxmlformats.org/officeDocument/2006/relationships/image" Target="../media/image1.png"/><Relationship Id="rId1" Type="http://schemas.openxmlformats.org/officeDocument/2006/relationships/tags" Target="../tags/tag159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34.xml"/><Relationship Id="rId2" Type="http://schemas.openxmlformats.org/officeDocument/2006/relationships/image" Target="../media/image2.png"/><Relationship Id="rId1" Type="http://schemas.openxmlformats.org/officeDocument/2006/relationships/tags" Target="../tags/tag133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36.xml"/><Relationship Id="rId2" Type="http://schemas.openxmlformats.org/officeDocument/2006/relationships/image" Target="../media/image3.png"/><Relationship Id="rId1" Type="http://schemas.openxmlformats.org/officeDocument/2006/relationships/tags" Target="../tags/tag135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38.xml"/><Relationship Id="rId2" Type="http://schemas.openxmlformats.org/officeDocument/2006/relationships/image" Target="../media/image4.png"/><Relationship Id="rId1" Type="http://schemas.openxmlformats.org/officeDocument/2006/relationships/tags" Target="../tags/tag137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40.xml"/><Relationship Id="rId2" Type="http://schemas.openxmlformats.org/officeDocument/2006/relationships/image" Target="../media/image5.png"/><Relationship Id="rId1" Type="http://schemas.openxmlformats.org/officeDocument/2006/relationships/tags" Target="../tags/tag139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tags" Target="../tags/tag141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4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tags" Target="../tags/tag143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46.xml"/><Relationship Id="rId2" Type="http://schemas.openxmlformats.org/officeDocument/2006/relationships/image" Target="../media/image10.png"/><Relationship Id="rId1" Type="http://schemas.openxmlformats.org/officeDocument/2006/relationships/tags" Target="../tags/tag145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48.xml"/><Relationship Id="rId2" Type="http://schemas.openxmlformats.org/officeDocument/2006/relationships/image" Target="../media/image11.png"/><Relationship Id="rId1" Type="http://schemas.openxmlformats.org/officeDocument/2006/relationships/tags" Target="../tags/tag1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 rot="19320000">
            <a:off x="13978792" y="-86723"/>
            <a:ext cx="6062688" cy="111633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548" h="1758">
                <a:moveTo>
                  <a:pt x="1374" y="0"/>
                </a:moveTo>
                <a:lnTo>
                  <a:pt x="9548" y="0"/>
                </a:lnTo>
                <a:lnTo>
                  <a:pt x="9548" y="1758"/>
                </a:lnTo>
                <a:lnTo>
                  <a:pt x="0" y="1758"/>
                </a:lnTo>
                <a:lnTo>
                  <a:pt x="1374" y="0"/>
                </a:lnTo>
                <a:close/>
              </a:path>
            </a:pathLst>
          </a:custGeom>
          <a:solidFill>
            <a:srgbClr val="003D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8028940" y="2202180"/>
            <a:ext cx="5774055" cy="4679950"/>
            <a:chOff x="12170" y="2897"/>
            <a:chExt cx="9751" cy="7903"/>
          </a:xfrm>
        </p:grpSpPr>
        <p:sp>
          <p:nvSpPr>
            <p:cNvPr id="16" name="任意多边形 15"/>
            <p:cNvSpPr/>
            <p:nvPr/>
          </p:nvSpPr>
          <p:spPr>
            <a:xfrm flipH="1">
              <a:off x="14399" y="2897"/>
              <a:ext cx="7523" cy="6158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7523" h="6158">
                  <a:moveTo>
                    <a:pt x="7523" y="5032"/>
                  </a:moveTo>
                  <a:lnTo>
                    <a:pt x="1082" y="0"/>
                  </a:lnTo>
                  <a:lnTo>
                    <a:pt x="0" y="1385"/>
                  </a:lnTo>
                  <a:lnTo>
                    <a:pt x="2724" y="3513"/>
                  </a:lnTo>
                  <a:lnTo>
                    <a:pt x="2724" y="2408"/>
                  </a:lnTo>
                  <a:lnTo>
                    <a:pt x="7523" y="6158"/>
                  </a:lnTo>
                  <a:lnTo>
                    <a:pt x="7523" y="5032"/>
                  </a:lnTo>
                  <a:close/>
                </a:path>
              </a:pathLst>
            </a:custGeom>
            <a:gradFill>
              <a:gsLst>
                <a:gs pos="0">
                  <a:srgbClr val="006FC0">
                    <a:alpha val="43000"/>
                  </a:srgbClr>
                </a:gs>
                <a:gs pos="100000">
                  <a:srgbClr val="0055BF">
                    <a:alpha val="43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7" name="任意多边形 6"/>
            <p:cNvSpPr/>
            <p:nvPr/>
          </p:nvSpPr>
          <p:spPr>
            <a:xfrm flipH="1">
              <a:off x="12170" y="5308"/>
              <a:ext cx="7030" cy="5492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7030" h="5492">
                  <a:moveTo>
                    <a:pt x="0" y="5492"/>
                  </a:moveTo>
                  <a:lnTo>
                    <a:pt x="0" y="0"/>
                  </a:lnTo>
                  <a:lnTo>
                    <a:pt x="7030" y="5492"/>
                  </a:lnTo>
                  <a:lnTo>
                    <a:pt x="0" y="5492"/>
                  </a:lnTo>
                  <a:close/>
                </a:path>
              </a:pathLst>
            </a:custGeom>
            <a:gradFill>
              <a:gsLst>
                <a:gs pos="0">
                  <a:srgbClr val="006FC0"/>
                </a:gs>
                <a:gs pos="100000">
                  <a:srgbClr val="0055B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3" name="任意多边形 12"/>
            <p:cNvSpPr/>
            <p:nvPr/>
          </p:nvSpPr>
          <p:spPr>
            <a:xfrm rot="19320000">
              <a:off x="14624" y="4707"/>
              <a:ext cx="5867" cy="386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867" h="386">
                  <a:moveTo>
                    <a:pt x="301" y="0"/>
                  </a:moveTo>
                  <a:lnTo>
                    <a:pt x="5867" y="0"/>
                  </a:lnTo>
                  <a:lnTo>
                    <a:pt x="5566" y="386"/>
                  </a:lnTo>
                  <a:lnTo>
                    <a:pt x="0" y="386"/>
                  </a:lnTo>
                  <a:lnTo>
                    <a:pt x="301" y="0"/>
                  </a:lnTo>
                  <a:close/>
                </a:path>
              </a:pathLst>
            </a:custGeom>
            <a:gradFill>
              <a:gsLst>
                <a:gs pos="51000">
                  <a:srgbClr val="006FC0"/>
                </a:gs>
                <a:gs pos="0">
                  <a:srgbClr val="0055BF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flipH="1">
              <a:off x="14399" y="5305"/>
              <a:ext cx="4800" cy="4855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4800" h="4855">
                  <a:moveTo>
                    <a:pt x="0" y="1105"/>
                  </a:moveTo>
                  <a:lnTo>
                    <a:pt x="0" y="0"/>
                  </a:lnTo>
                  <a:lnTo>
                    <a:pt x="4800" y="3750"/>
                  </a:lnTo>
                  <a:lnTo>
                    <a:pt x="4800" y="4855"/>
                  </a:lnTo>
                  <a:lnTo>
                    <a:pt x="0" y="1105"/>
                  </a:lnTo>
                  <a:close/>
                </a:path>
              </a:pathLst>
            </a:custGeom>
            <a:solidFill>
              <a:srgbClr val="003D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 flipH="1" flipV="1">
            <a:off x="-1407795" y="-15240"/>
            <a:ext cx="5045075" cy="4088765"/>
            <a:chOff x="12170" y="2897"/>
            <a:chExt cx="9751" cy="7903"/>
          </a:xfrm>
        </p:grpSpPr>
        <p:sp>
          <p:nvSpPr>
            <p:cNvPr id="22" name="任意多边形 21"/>
            <p:cNvSpPr/>
            <p:nvPr/>
          </p:nvSpPr>
          <p:spPr>
            <a:xfrm flipH="1">
              <a:off x="14399" y="2897"/>
              <a:ext cx="7523" cy="6158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7523" h="6158">
                  <a:moveTo>
                    <a:pt x="7523" y="5032"/>
                  </a:moveTo>
                  <a:lnTo>
                    <a:pt x="1082" y="0"/>
                  </a:lnTo>
                  <a:lnTo>
                    <a:pt x="0" y="1385"/>
                  </a:lnTo>
                  <a:lnTo>
                    <a:pt x="2724" y="3513"/>
                  </a:lnTo>
                  <a:lnTo>
                    <a:pt x="2724" y="2408"/>
                  </a:lnTo>
                  <a:lnTo>
                    <a:pt x="7523" y="6158"/>
                  </a:lnTo>
                  <a:lnTo>
                    <a:pt x="7523" y="5032"/>
                  </a:lnTo>
                  <a:close/>
                </a:path>
              </a:pathLst>
            </a:custGeom>
            <a:gradFill>
              <a:gsLst>
                <a:gs pos="0">
                  <a:srgbClr val="006FC0">
                    <a:alpha val="43000"/>
                  </a:srgbClr>
                </a:gs>
                <a:gs pos="100000">
                  <a:srgbClr val="0055BF">
                    <a:alpha val="43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flipH="1">
              <a:off x="12170" y="5308"/>
              <a:ext cx="7030" cy="5492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7030" h="5492">
                  <a:moveTo>
                    <a:pt x="0" y="5492"/>
                  </a:moveTo>
                  <a:lnTo>
                    <a:pt x="0" y="0"/>
                  </a:lnTo>
                  <a:lnTo>
                    <a:pt x="7030" y="5492"/>
                  </a:lnTo>
                  <a:lnTo>
                    <a:pt x="0" y="5492"/>
                  </a:lnTo>
                  <a:close/>
                </a:path>
              </a:pathLst>
            </a:custGeom>
            <a:gradFill>
              <a:gsLst>
                <a:gs pos="0">
                  <a:srgbClr val="006FC0"/>
                </a:gs>
                <a:gs pos="100000">
                  <a:srgbClr val="0055B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4" name="任意多边形 23"/>
            <p:cNvSpPr/>
            <p:nvPr/>
          </p:nvSpPr>
          <p:spPr>
            <a:xfrm rot="19320000">
              <a:off x="14624" y="4707"/>
              <a:ext cx="5867" cy="386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867" h="386">
                  <a:moveTo>
                    <a:pt x="301" y="0"/>
                  </a:moveTo>
                  <a:lnTo>
                    <a:pt x="5867" y="0"/>
                  </a:lnTo>
                  <a:lnTo>
                    <a:pt x="5566" y="386"/>
                  </a:lnTo>
                  <a:lnTo>
                    <a:pt x="0" y="386"/>
                  </a:lnTo>
                  <a:lnTo>
                    <a:pt x="301" y="0"/>
                  </a:lnTo>
                  <a:close/>
                </a:path>
              </a:pathLst>
            </a:custGeom>
            <a:gradFill>
              <a:gsLst>
                <a:gs pos="51000">
                  <a:srgbClr val="006FC0"/>
                </a:gs>
                <a:gs pos="0">
                  <a:srgbClr val="0055BF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/>
          </p:nvSpPr>
          <p:spPr>
            <a:xfrm flipH="1">
              <a:off x="14399" y="5305"/>
              <a:ext cx="4800" cy="4855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4800" h="4855">
                  <a:moveTo>
                    <a:pt x="0" y="1105"/>
                  </a:moveTo>
                  <a:lnTo>
                    <a:pt x="0" y="0"/>
                  </a:lnTo>
                  <a:lnTo>
                    <a:pt x="4800" y="3750"/>
                  </a:lnTo>
                  <a:lnTo>
                    <a:pt x="4800" y="4855"/>
                  </a:lnTo>
                  <a:lnTo>
                    <a:pt x="0" y="1105"/>
                  </a:lnTo>
                  <a:close/>
                </a:path>
              </a:pathLst>
            </a:custGeom>
            <a:solidFill>
              <a:srgbClr val="003D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3761740" y="4144645"/>
            <a:ext cx="4624705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lang="zh-CN" altLang="en-US" sz="9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lt"/>
              </a:rPr>
              <a:t>Suitable for company promotion, product introduction, development plan, business financing, etc.</a:t>
            </a:r>
            <a:r>
              <a:rPr lang="zh-CN" altLang="en-US" sz="9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lt"/>
                <a:sym typeface="+mn-ea"/>
              </a:rPr>
              <a:t> product introduction, development plan, business financing, etc.</a:t>
            </a:r>
            <a:endParaRPr lang="zh-CN" altLang="en-US" sz="90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lt"/>
            </a:endParaRPr>
          </a:p>
          <a:p>
            <a:pPr algn="ctr" fontAlgn="auto">
              <a:lnSpc>
                <a:spcPct val="150000"/>
              </a:lnSpc>
            </a:pPr>
            <a:endParaRPr lang="zh-CN" altLang="en-US" sz="90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lt"/>
            </a:endParaRPr>
          </a:p>
        </p:txBody>
      </p:sp>
      <p:sp>
        <p:nvSpPr>
          <p:cNvPr id="8" name="副标题 7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-114300" y="2318385"/>
            <a:ext cx="12305665" cy="1034415"/>
          </a:xfrm>
        </p:spPr>
        <p:txBody>
          <a:bodyPr>
            <a:noAutofit/>
          </a:bodyPr>
          <a:p>
            <a:pPr marL="0" indent="0" algn="ctr">
              <a:lnSpc>
                <a:spcPct val="100000"/>
              </a:lnSpc>
              <a:buNone/>
            </a:pPr>
            <a:r>
              <a:rPr lang="zh-CN" altLang="en-US" sz="6000" b="1">
                <a:solidFill>
                  <a:schemeClr val="tx1"/>
                </a:solidFill>
                <a:effectLst/>
                <a:cs typeface="汉仪雅酷黑 95W" panose="020B0A04020202020204" charset="-122"/>
              </a:rPr>
              <a:t>业务培训</a:t>
            </a:r>
            <a:r>
              <a:rPr lang="en-US" altLang="zh-CN" sz="6000" b="1">
                <a:solidFill>
                  <a:schemeClr val="tx1"/>
                </a:solidFill>
                <a:effectLst/>
                <a:cs typeface="汉仪雅酷黑 95W" panose="020B0A04020202020204" charset="-122"/>
              </a:rPr>
              <a:t>-</a:t>
            </a:r>
            <a:r>
              <a:rPr lang="zh-CN" altLang="en-US" sz="6000" b="1">
                <a:solidFill>
                  <a:schemeClr val="tx1"/>
                </a:solidFill>
                <a:effectLst/>
                <a:cs typeface="汉仪雅酷黑 95W" panose="020B0A04020202020204" charset="-122"/>
              </a:rPr>
              <a:t>助理相关</a:t>
            </a:r>
            <a:r>
              <a:rPr lang="en-US" altLang="zh-CN" sz="6000" b="1">
                <a:solidFill>
                  <a:schemeClr val="tx1"/>
                </a:solidFill>
                <a:effectLst/>
                <a:cs typeface="汉仪雅酷黑 95W" panose="020B0A04020202020204" charset="-122"/>
              </a:rPr>
              <a:t>8</a:t>
            </a:r>
            <a:r>
              <a:rPr lang="zh-CN" altLang="en-US" sz="6000" b="1">
                <a:solidFill>
                  <a:schemeClr val="tx1"/>
                </a:solidFill>
                <a:effectLst/>
                <a:cs typeface="汉仪雅酷黑 95W" panose="020B0A04020202020204" charset="-122"/>
              </a:rPr>
              <a:t>项</a:t>
            </a:r>
            <a:r>
              <a:rPr lang="zh-CN" altLang="en-US" sz="6000" b="1">
                <a:solidFill>
                  <a:schemeClr val="tx1"/>
                </a:solidFill>
                <a:effectLst/>
                <a:cs typeface="汉仪雅酷黑 95W" panose="020B0A04020202020204" charset="-122"/>
              </a:rPr>
              <a:t>工作</a:t>
            </a:r>
            <a:endParaRPr lang="zh-CN" altLang="en-US" sz="6000" b="1">
              <a:solidFill>
                <a:schemeClr val="tx1"/>
              </a:solidFill>
              <a:effectLst/>
              <a:cs typeface="汉仪雅酷黑 95W" panose="020B0A04020202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-113665" y="3255010"/>
            <a:ext cx="1230566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200" spc="45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Bebas" charset="0"/>
              </a:rPr>
              <a:t>WORK SUMMARY REPORT</a:t>
            </a:r>
            <a:endParaRPr lang="zh-CN" altLang="en-US" sz="2200" spc="45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Bebas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600700" y="1423035"/>
            <a:ext cx="1198880" cy="529590"/>
            <a:chOff x="8760" y="2409"/>
            <a:chExt cx="1888" cy="834"/>
          </a:xfrm>
        </p:grpSpPr>
        <p:sp>
          <p:nvSpPr>
            <p:cNvPr id="12" name="文本框 11"/>
            <p:cNvSpPr txBox="1"/>
            <p:nvPr/>
          </p:nvSpPr>
          <p:spPr>
            <a:xfrm>
              <a:off x="8760" y="2409"/>
              <a:ext cx="1888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/>
              <a:r>
                <a:rPr lang="zh-CN" altLang="en-US" spc="200">
                  <a:solidFill>
                    <a:schemeClr val="tx1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润锋科技</a:t>
              </a:r>
              <a:endParaRPr lang="zh-CN" altLang="en-US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8827" y="2857"/>
              <a:ext cx="1716" cy="3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/>
              <a:r>
                <a:rPr lang="en-US" altLang="zh-CN" sz="1000" b="1">
                  <a:solidFill>
                    <a:schemeClr val="bg1">
                      <a:lumMod val="50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RUNFENGKEJI</a:t>
              </a:r>
              <a:endParaRPr lang="en-US" altLang="zh-CN" sz="1000" b="1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2" name="图片 1" descr="润锋 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765" y="1463040"/>
            <a:ext cx="795655" cy="3581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8330" y="2140585"/>
            <a:ext cx="10968990" cy="345821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8330" y="2258060"/>
            <a:ext cx="10968990" cy="32226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8330" y="1916430"/>
            <a:ext cx="10968990" cy="390652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8330" y="2166620"/>
            <a:ext cx="10968990" cy="34061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8330" y="2002155"/>
            <a:ext cx="10968990" cy="37344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3761740" y="4144645"/>
            <a:ext cx="4624705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lang="zh-CN" altLang="en-US" sz="9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lt"/>
              </a:rPr>
              <a:t>Suitable for company promotion, product introduction, development plan, business financing, etc.</a:t>
            </a:r>
            <a:r>
              <a:rPr lang="zh-CN" altLang="en-US" sz="9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lt"/>
                <a:sym typeface="+mn-ea"/>
              </a:rPr>
              <a:t> product introduction, development plan, business financing, etc.</a:t>
            </a:r>
            <a:endParaRPr lang="zh-CN" altLang="en-US" sz="90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lt"/>
            </a:endParaRPr>
          </a:p>
          <a:p>
            <a:pPr algn="ctr" fontAlgn="auto">
              <a:lnSpc>
                <a:spcPct val="150000"/>
              </a:lnSpc>
            </a:pPr>
            <a:endParaRPr lang="zh-CN" altLang="en-US" sz="90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lt"/>
            </a:endParaRPr>
          </a:p>
        </p:txBody>
      </p:sp>
      <p:grpSp>
        <p:nvGrpSpPr>
          <p:cNvPr id="92" name="组合 91"/>
          <p:cNvGrpSpPr/>
          <p:nvPr/>
        </p:nvGrpSpPr>
        <p:grpSpPr>
          <a:xfrm>
            <a:off x="5295900" y="5118735"/>
            <a:ext cx="2031679" cy="511175"/>
            <a:chOff x="5802" y="6946"/>
            <a:chExt cx="3170" cy="805"/>
          </a:xfrm>
        </p:grpSpPr>
        <p:sp>
          <p:nvSpPr>
            <p:cNvPr id="93" name="圆角矩形 92"/>
            <p:cNvSpPr/>
            <p:nvPr/>
          </p:nvSpPr>
          <p:spPr>
            <a:xfrm>
              <a:off x="5802" y="6946"/>
              <a:ext cx="3170" cy="805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00E7FF"/>
                </a:gs>
                <a:gs pos="3000">
                  <a:srgbClr val="2B399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>
                    <a:lumMod val="85000"/>
                    <a:lumOff val="15000"/>
                  </a:schemeClr>
                </a:solidFill>
                <a:cs typeface="微软雅黑" panose="020B0503020204020204" charset="-122"/>
              </a:endParaRPr>
            </a:p>
          </p:txBody>
        </p:sp>
        <p:sp>
          <p:nvSpPr>
            <p:cNvPr id="94" name="文本框 93"/>
            <p:cNvSpPr txBox="1"/>
            <p:nvPr/>
          </p:nvSpPr>
          <p:spPr>
            <a:xfrm>
              <a:off x="6277" y="6986"/>
              <a:ext cx="2325" cy="76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ctr"/>
              <a:r>
                <a:rPr lang="zh-CN" altLang="en-US" sz="1200">
                  <a:solidFill>
                    <a:schemeClr val="bg1"/>
                  </a:solidFill>
                  <a:latin typeface="+mj-ea"/>
                  <a:ea typeface="+mj-ea"/>
                  <a:cs typeface="微软雅黑" panose="020B0503020204020204" charset="-122"/>
                </a:rPr>
                <a:t>培训人：尹正伟</a:t>
              </a:r>
              <a:r>
                <a:rPr lang="en-US" altLang="zh-CN" sz="1200">
                  <a:solidFill>
                    <a:schemeClr val="bg1"/>
                  </a:solidFill>
                  <a:latin typeface="+mj-ea"/>
                  <a:ea typeface="+mj-ea"/>
                  <a:cs typeface="微软雅黑" panose="020B0503020204020204" charset="-122"/>
                </a:rPr>
                <a:t> 2026.3.31</a:t>
              </a:r>
              <a:endParaRPr lang="en-US" altLang="zh-CN" sz="1200">
                <a:solidFill>
                  <a:schemeClr val="bg1"/>
                </a:solidFill>
                <a:latin typeface="+mj-ea"/>
                <a:ea typeface="+mj-ea"/>
                <a:cs typeface="微软雅黑" panose="020B0503020204020204" charset="-122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5600700" y="1423035"/>
            <a:ext cx="1198880" cy="529590"/>
            <a:chOff x="8760" y="2409"/>
            <a:chExt cx="1888" cy="834"/>
          </a:xfrm>
        </p:grpSpPr>
        <p:sp>
          <p:nvSpPr>
            <p:cNvPr id="44" name="文本框 43"/>
            <p:cNvSpPr txBox="1"/>
            <p:nvPr/>
          </p:nvSpPr>
          <p:spPr>
            <a:xfrm>
              <a:off x="8760" y="2409"/>
              <a:ext cx="1888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/>
              <a:r>
                <a:rPr lang="zh-CN" altLang="en-US" spc="200">
                  <a:solidFill>
                    <a:schemeClr val="tx1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润锋科技</a:t>
              </a:r>
              <a:endParaRPr lang="zh-CN" altLang="en-US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8827" y="2857"/>
              <a:ext cx="1615" cy="3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/>
              <a:r>
                <a:rPr lang="en-US" altLang="zh-CN" sz="1000">
                  <a:solidFill>
                    <a:schemeClr val="bg1">
                      <a:lumMod val="50000"/>
                    </a:schemeClr>
                  </a:solidFill>
                  <a:uFillTx/>
                </a:rPr>
                <a:t>RUNFENGKEJI</a:t>
              </a:r>
              <a:endParaRPr lang="en-US" altLang="zh-CN" sz="1000">
                <a:solidFill>
                  <a:schemeClr val="bg1">
                    <a:lumMod val="50000"/>
                  </a:schemeClr>
                </a:solidFill>
                <a:uFillTx/>
              </a:endParaRPr>
            </a:p>
          </p:txBody>
        </p:sp>
      </p:grpSp>
      <p:sp>
        <p:nvSpPr>
          <p:cNvPr id="495" name="副标题 494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2366010"/>
            <a:ext cx="12192000" cy="1034415"/>
          </a:xfrm>
          <a:prstGeom prst="rect">
            <a:avLst/>
          </a:prstGeom>
        </p:spPr>
        <p:txBody>
          <a:bodyPr vert="horz" lIns="90000" tIns="46800" rIns="90000" bIns="46800" rtlCol="0">
            <a:noAutofit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汉仪君黑-45简" panose="020B0604020202020204" charset="-122"/>
                <a:ea typeface="汉仪雅酷黑 65W" panose="020B0604020202020204" charset="-122"/>
                <a:cs typeface="汉仪君黑-45简" panose="020B0604020202020204" charset="-122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汉仪君黑-45简" panose="020B0604020202020204" charset="-122"/>
                <a:ea typeface="汉仪雅酷黑 65W" panose="020B0604020202020204" charset="-122"/>
                <a:cs typeface="汉仪君黑-45简" panose="020B0604020202020204" charset="-122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汉仪君黑-45简" panose="020B0604020202020204" charset="-122"/>
                <a:ea typeface="汉仪雅酷黑 65W" panose="020B0604020202020204" charset="-122"/>
                <a:cs typeface="汉仪君黑-45简" panose="020B0604020202020204" charset="-122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汉仪君黑-45简" panose="020B0604020202020204" charset="-122"/>
                <a:ea typeface="汉仪雅酷黑 65W" panose="020B0604020202020204" charset="-122"/>
                <a:cs typeface="汉仪君黑-45简" panose="020B0604020202020204" charset="-122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汉仪君黑-45简" panose="020B0604020202020204" charset="-122"/>
                <a:ea typeface="汉仪雅酷黑 65W" panose="020B0604020202020204" charset="-122"/>
                <a:cs typeface="汉仪君黑-45简" panose="020B0604020202020204" charset="-122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zh-CN" altLang="en-US" sz="6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汉仪雅酷黑 95W" panose="020B0A04020202020204" charset="-122"/>
              </a:rPr>
              <a:t>谢谢您的观看</a:t>
            </a:r>
            <a:endParaRPr lang="zh-CN" altLang="en-US" sz="6000">
              <a:solidFill>
                <a:schemeClr val="tx1">
                  <a:lumMod val="85000"/>
                  <a:lumOff val="1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汉仪雅酷黑 95W" panose="020B0A04020202020204" charset="-122"/>
            </a:endParaRPr>
          </a:p>
        </p:txBody>
      </p:sp>
      <p:sp>
        <p:nvSpPr>
          <p:cNvPr id="501" name="文本框 500"/>
          <p:cNvSpPr txBox="1"/>
          <p:nvPr/>
        </p:nvSpPr>
        <p:spPr>
          <a:xfrm>
            <a:off x="3668396" y="3317875"/>
            <a:ext cx="4869180" cy="42989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2200" spc="450">
                <a:solidFill>
                  <a:schemeClr val="tx1">
                    <a:lumMod val="85000"/>
                    <a:lumOff val="15000"/>
                  </a:schemeClr>
                </a:solidFill>
                <a:uFillTx/>
                <a:cs typeface="微软雅黑" panose="020B0503020204020204" charset="-122"/>
              </a:rPr>
              <a:t>WORK SUMMARY REPORT</a:t>
            </a:r>
            <a:endParaRPr lang="zh-CN" altLang="en-US" sz="2200" spc="450">
              <a:solidFill>
                <a:schemeClr val="tx1">
                  <a:lumMod val="85000"/>
                  <a:lumOff val="15000"/>
                </a:schemeClr>
              </a:solidFill>
              <a:uFillTx/>
              <a:cs typeface="微软雅黑" panose="020B0503020204020204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8673465" y="2908935"/>
            <a:ext cx="4879975" cy="3955415"/>
            <a:chOff x="12170" y="2897"/>
            <a:chExt cx="9751" cy="7903"/>
          </a:xfrm>
        </p:grpSpPr>
        <p:sp>
          <p:nvSpPr>
            <p:cNvPr id="2" name="任意多边形 1"/>
            <p:cNvSpPr/>
            <p:nvPr/>
          </p:nvSpPr>
          <p:spPr>
            <a:xfrm flipH="1">
              <a:off x="14399" y="2897"/>
              <a:ext cx="7523" cy="6158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7523" h="6158">
                  <a:moveTo>
                    <a:pt x="7523" y="5032"/>
                  </a:moveTo>
                  <a:lnTo>
                    <a:pt x="1082" y="0"/>
                  </a:lnTo>
                  <a:lnTo>
                    <a:pt x="0" y="1385"/>
                  </a:lnTo>
                  <a:lnTo>
                    <a:pt x="2724" y="3513"/>
                  </a:lnTo>
                  <a:lnTo>
                    <a:pt x="2724" y="2408"/>
                  </a:lnTo>
                  <a:lnTo>
                    <a:pt x="7523" y="6158"/>
                  </a:lnTo>
                  <a:lnTo>
                    <a:pt x="7523" y="5032"/>
                  </a:lnTo>
                  <a:close/>
                </a:path>
              </a:pathLst>
            </a:custGeom>
            <a:gradFill>
              <a:gsLst>
                <a:gs pos="0">
                  <a:srgbClr val="006FC0">
                    <a:alpha val="43000"/>
                  </a:srgbClr>
                </a:gs>
                <a:gs pos="100000">
                  <a:srgbClr val="0055BF">
                    <a:alpha val="43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5" name="任意多边形 4"/>
            <p:cNvSpPr/>
            <p:nvPr/>
          </p:nvSpPr>
          <p:spPr>
            <a:xfrm flipH="1">
              <a:off x="12170" y="5308"/>
              <a:ext cx="7030" cy="5492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7030" h="5492">
                  <a:moveTo>
                    <a:pt x="0" y="5492"/>
                  </a:moveTo>
                  <a:lnTo>
                    <a:pt x="0" y="0"/>
                  </a:lnTo>
                  <a:lnTo>
                    <a:pt x="7030" y="5492"/>
                  </a:lnTo>
                  <a:lnTo>
                    <a:pt x="0" y="5492"/>
                  </a:lnTo>
                  <a:close/>
                </a:path>
              </a:pathLst>
            </a:custGeom>
            <a:gradFill>
              <a:gsLst>
                <a:gs pos="0">
                  <a:srgbClr val="006FC0"/>
                </a:gs>
                <a:gs pos="100000">
                  <a:srgbClr val="0055B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9" name="任意多边形 8"/>
            <p:cNvSpPr/>
            <p:nvPr/>
          </p:nvSpPr>
          <p:spPr>
            <a:xfrm rot="19320000">
              <a:off x="14624" y="4707"/>
              <a:ext cx="5867" cy="386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867" h="386">
                  <a:moveTo>
                    <a:pt x="301" y="0"/>
                  </a:moveTo>
                  <a:lnTo>
                    <a:pt x="5867" y="0"/>
                  </a:lnTo>
                  <a:lnTo>
                    <a:pt x="5566" y="386"/>
                  </a:lnTo>
                  <a:lnTo>
                    <a:pt x="0" y="386"/>
                  </a:lnTo>
                  <a:lnTo>
                    <a:pt x="301" y="0"/>
                  </a:lnTo>
                  <a:close/>
                </a:path>
              </a:pathLst>
            </a:custGeom>
            <a:gradFill>
              <a:gsLst>
                <a:gs pos="51000">
                  <a:srgbClr val="006FC0"/>
                </a:gs>
                <a:gs pos="0">
                  <a:srgbClr val="0055BF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flipH="1">
              <a:off x="14399" y="5305"/>
              <a:ext cx="4800" cy="4855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4800" h="4855">
                  <a:moveTo>
                    <a:pt x="0" y="1105"/>
                  </a:moveTo>
                  <a:lnTo>
                    <a:pt x="0" y="0"/>
                  </a:lnTo>
                  <a:lnTo>
                    <a:pt x="4800" y="3750"/>
                  </a:lnTo>
                  <a:lnTo>
                    <a:pt x="4800" y="4855"/>
                  </a:lnTo>
                  <a:lnTo>
                    <a:pt x="0" y="1105"/>
                  </a:lnTo>
                  <a:close/>
                </a:path>
              </a:pathLst>
            </a:custGeom>
            <a:solidFill>
              <a:srgbClr val="003D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 flipH="1" flipV="1">
            <a:off x="-1251585" y="-66040"/>
            <a:ext cx="4486275" cy="3636010"/>
            <a:chOff x="12170" y="2897"/>
            <a:chExt cx="9751" cy="7903"/>
          </a:xfrm>
        </p:grpSpPr>
        <p:sp>
          <p:nvSpPr>
            <p:cNvPr id="22" name="任意多边形 21"/>
            <p:cNvSpPr/>
            <p:nvPr/>
          </p:nvSpPr>
          <p:spPr>
            <a:xfrm flipH="1">
              <a:off x="14399" y="2897"/>
              <a:ext cx="7523" cy="6158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7523" h="6158">
                  <a:moveTo>
                    <a:pt x="7523" y="5032"/>
                  </a:moveTo>
                  <a:lnTo>
                    <a:pt x="1082" y="0"/>
                  </a:lnTo>
                  <a:lnTo>
                    <a:pt x="0" y="1385"/>
                  </a:lnTo>
                  <a:lnTo>
                    <a:pt x="2724" y="3513"/>
                  </a:lnTo>
                  <a:lnTo>
                    <a:pt x="2724" y="2408"/>
                  </a:lnTo>
                  <a:lnTo>
                    <a:pt x="7523" y="6158"/>
                  </a:lnTo>
                  <a:lnTo>
                    <a:pt x="7523" y="5032"/>
                  </a:lnTo>
                  <a:close/>
                </a:path>
              </a:pathLst>
            </a:custGeom>
            <a:gradFill>
              <a:gsLst>
                <a:gs pos="0">
                  <a:srgbClr val="006FC0">
                    <a:alpha val="43000"/>
                  </a:srgbClr>
                </a:gs>
                <a:gs pos="100000">
                  <a:srgbClr val="0055BF">
                    <a:alpha val="43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flipH="1">
              <a:off x="12170" y="5308"/>
              <a:ext cx="7030" cy="5492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7030" h="5492">
                  <a:moveTo>
                    <a:pt x="0" y="5492"/>
                  </a:moveTo>
                  <a:lnTo>
                    <a:pt x="0" y="0"/>
                  </a:lnTo>
                  <a:lnTo>
                    <a:pt x="7030" y="5492"/>
                  </a:lnTo>
                  <a:lnTo>
                    <a:pt x="0" y="5492"/>
                  </a:lnTo>
                  <a:close/>
                </a:path>
              </a:pathLst>
            </a:custGeom>
            <a:gradFill>
              <a:gsLst>
                <a:gs pos="0">
                  <a:srgbClr val="006FC0"/>
                </a:gs>
                <a:gs pos="100000">
                  <a:srgbClr val="0055B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4" name="任意多边形 23"/>
            <p:cNvSpPr/>
            <p:nvPr/>
          </p:nvSpPr>
          <p:spPr>
            <a:xfrm rot="19320000">
              <a:off x="14624" y="4707"/>
              <a:ext cx="5867" cy="386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867" h="386">
                  <a:moveTo>
                    <a:pt x="301" y="0"/>
                  </a:moveTo>
                  <a:lnTo>
                    <a:pt x="5867" y="0"/>
                  </a:lnTo>
                  <a:lnTo>
                    <a:pt x="5566" y="386"/>
                  </a:lnTo>
                  <a:lnTo>
                    <a:pt x="0" y="386"/>
                  </a:lnTo>
                  <a:lnTo>
                    <a:pt x="301" y="0"/>
                  </a:lnTo>
                  <a:close/>
                </a:path>
              </a:pathLst>
            </a:custGeom>
            <a:gradFill>
              <a:gsLst>
                <a:gs pos="51000">
                  <a:srgbClr val="006FC0"/>
                </a:gs>
                <a:gs pos="0">
                  <a:srgbClr val="0055BF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/>
          </p:nvSpPr>
          <p:spPr>
            <a:xfrm flipH="1">
              <a:off x="14399" y="5305"/>
              <a:ext cx="4800" cy="4855"/>
            </a:xfrm>
            <a:custGeom>
              <a:avLst/>
              <a:gdLst>
                <a:gd name="it" fmla="*/ h 7 12"/>
                <a:gd name="ir" fmla="*/ w 7 12"/>
                <a:gd name="ib" fmla="*/ h 11 12"/>
              </a:gdLst>
              <a:ahLst/>
              <a:cxnLst>
                <a:cxn ang="3">
                  <a:pos x="l" y="t"/>
                </a:cxn>
                <a:cxn ang="cd2">
                  <a:pos x="l" y="vc"/>
                </a:cxn>
                <a:cxn ang="cd4">
                  <a:pos x="l" y="b"/>
                </a:cxn>
                <a:cxn ang="cd4">
                  <a:pos x="hc" y="b"/>
                </a:cxn>
                <a:cxn ang="cd4">
                  <a:pos x="r" y="b"/>
                </a:cxn>
                <a:cxn ang="0">
                  <a:pos x="hc" y="vc"/>
                </a:cxn>
              </a:cxnLst>
              <a:rect l="l" t="t" r="r" b="b"/>
              <a:pathLst>
                <a:path w="4800" h="4855">
                  <a:moveTo>
                    <a:pt x="0" y="1105"/>
                  </a:moveTo>
                  <a:lnTo>
                    <a:pt x="0" y="0"/>
                  </a:lnTo>
                  <a:lnTo>
                    <a:pt x="4800" y="3750"/>
                  </a:lnTo>
                  <a:lnTo>
                    <a:pt x="4800" y="4855"/>
                  </a:lnTo>
                  <a:lnTo>
                    <a:pt x="0" y="1105"/>
                  </a:lnTo>
                  <a:close/>
                </a:path>
              </a:pathLst>
            </a:custGeom>
            <a:solidFill>
              <a:srgbClr val="003D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pic>
        <p:nvPicPr>
          <p:cNvPr id="3" name="图片 2" descr="润锋 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765" y="1463040"/>
            <a:ext cx="795655" cy="3581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84480" y="641985"/>
            <a:ext cx="11673840" cy="56921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17830" y="1149350"/>
            <a:ext cx="10968990" cy="422084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 descr="3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434840" y="1490345"/>
            <a:ext cx="3314700" cy="47593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 descr="4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8330" y="2633980"/>
            <a:ext cx="10968990" cy="24707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594100" y="155765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/>
              <a:t>SMC 2</a:t>
            </a:r>
            <a:r>
              <a:rPr lang="zh-CN" altLang="en-US" b="1"/>
              <a:t>次报价明细表</a:t>
            </a:r>
            <a:r>
              <a:rPr lang="en-US" altLang="zh-CN" b="1"/>
              <a:t> </a:t>
            </a:r>
            <a:r>
              <a:rPr lang="zh-CN" altLang="en-US" b="1"/>
              <a:t>换型、降价</a:t>
            </a:r>
            <a:endParaRPr lang="zh-CN" altLang="en-US" b="1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 descr="5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8330" y="3319145"/>
            <a:ext cx="10968990" cy="11004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0770" y="2238375"/>
            <a:ext cx="2257425" cy="381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 descr="6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8330" y="3173730"/>
            <a:ext cx="10968990" cy="139128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5520" y="2333625"/>
            <a:ext cx="2238375" cy="381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8330" y="2237105"/>
            <a:ext cx="10968990" cy="32645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8330" y="2155825"/>
            <a:ext cx="10968990" cy="342773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3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5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1.xml><?xml version="1.0" encoding="utf-8"?>
<p:tagLst xmlns:p="http://schemas.openxmlformats.org/presentationml/2006/main">
  <p:tag name="resource_record_key" val="{&quot;29&quot;:[50000135],&quot;65&quot;:[20205081],&quot;8&quot;:[20476807,50053428,20476168,20476939,20476937,50071298,40000078,20476337,40000056,50071288,20476560]}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微软雅黑"/>
        <a:font script="Hebr" typeface="微软雅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微软雅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微软雅黑"/>
        <a:font script="Hebr" typeface="微软雅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微软雅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443</Words>
  <Application>WPS 演示</Application>
  <PresentationFormat>宽屏</PresentationFormat>
  <Paragraphs>26</Paragraphs>
  <Slides>15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29" baseType="lpstr">
      <vt:lpstr>Arial</vt:lpstr>
      <vt:lpstr>宋体</vt:lpstr>
      <vt:lpstr>Wingdings</vt:lpstr>
      <vt:lpstr>微软雅黑</vt:lpstr>
      <vt:lpstr>Wingdings</vt:lpstr>
      <vt:lpstr>汉仪雅酷黑 95W</vt:lpstr>
      <vt:lpstr>Bebas</vt:lpstr>
      <vt:lpstr>汉仪君黑-45简</vt:lpstr>
      <vt:lpstr>黑体</vt:lpstr>
      <vt:lpstr>汉仪雅酷黑 65W</vt:lpstr>
      <vt:lpstr>Arial Unicode MS</vt:lpstr>
      <vt:lpstr>Calibri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启智设计</dc:creator>
  <cp:lastModifiedBy>徐中祥</cp:lastModifiedBy>
  <cp:revision>254</cp:revision>
  <dcterms:created xsi:type="dcterms:W3CDTF">2019-06-19T02:08:00Z</dcterms:created>
  <dcterms:modified xsi:type="dcterms:W3CDTF">2026-06-22T07:51:58Z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2052-12.1.0.26884</vt:lpwstr>
  </property>
  <property fmtid="{D5CDD505-2E9C-101B-9397-08002B2CF9AE}" pid="3" name="ICV">
    <vt:lpwstr>2EC5FFB056284834B883173B393B7BFA_13</vt:lpwstr>
  </property>
  <property fmtid="{D5CDD505-2E9C-101B-9397-08002B2CF9AE}" pid="4" name="KSOTemplateUUID">
    <vt:lpwstr>v1.0_mb_V7R87ShGICmrXRZ/uxoROA==</vt:lpwstr>
  </property>
</Properties>
</file>